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C7B1B-6405-40E7-AE92-0EDD5511089E}" v="1" dt="2019-04-23T09:22:2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BEL Quentin" userId="bd91a35d-83fb-4675-969f-17dc69009696" providerId="ADAL" clId="{9A3C7B1B-6405-40E7-AE92-0EDD5511089E}"/>
    <pc:docChg chg="modSld">
      <pc:chgData name="EIBEL Quentin" userId="bd91a35d-83fb-4675-969f-17dc69009696" providerId="ADAL" clId="{9A3C7B1B-6405-40E7-AE92-0EDD5511089E}" dt="2019-04-23T09:22:20.822" v="0" actId="20577"/>
      <pc:docMkLst>
        <pc:docMk/>
      </pc:docMkLst>
      <pc:sldChg chg="modSp">
        <pc:chgData name="EIBEL Quentin" userId="bd91a35d-83fb-4675-969f-17dc69009696" providerId="ADAL" clId="{9A3C7B1B-6405-40E7-AE92-0EDD5511089E}" dt="2019-04-23T09:22:20.822" v="0" actId="20577"/>
        <pc:sldMkLst>
          <pc:docMk/>
          <pc:sldMk cId="2855210118" sldId="257"/>
        </pc:sldMkLst>
        <pc:spChg chg="mod">
          <ac:chgData name="EIBEL Quentin" userId="bd91a35d-83fb-4675-969f-17dc69009696" providerId="ADAL" clId="{9A3C7B1B-6405-40E7-AE92-0EDD5511089E}" dt="2019-04-23T09:22:20.822" v="0" actId="20577"/>
          <ac:spMkLst>
            <pc:docMk/>
            <pc:sldMk cId="2855210118" sldId="257"/>
            <ac:spMk id="3" creationId="{407F8ED4-159A-4AA2-930F-BAA69A5C587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6A003-F63D-4C2B-A32F-0F12D57900C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3D920-5CFF-43FF-8277-B99C5B4186BA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/>
            <a:t>Déterminer les objectifs de la journée</a:t>
          </a:r>
        </a:p>
      </dgm:t>
    </dgm:pt>
    <dgm:pt modelId="{B83EDC26-C020-49D5-A842-E2C139923A8A}" type="parTrans" cxnId="{A5CE2372-F020-4DB0-AC78-AA54140C3D40}">
      <dgm:prSet/>
      <dgm:spPr/>
      <dgm:t>
        <a:bodyPr/>
        <a:lstStyle/>
        <a:p>
          <a:endParaRPr lang="fr-FR"/>
        </a:p>
      </dgm:t>
    </dgm:pt>
    <dgm:pt modelId="{690A18A0-87ED-4E28-8437-CBA4A9D174D1}" type="sibTrans" cxnId="{A5CE2372-F020-4DB0-AC78-AA54140C3D40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FR"/>
        </a:p>
      </dgm:t>
    </dgm:pt>
    <dgm:pt modelId="{457D98B3-CAA7-4EC8-B206-4B008D4D3268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/>
            <a:t>Analyse + recherches</a:t>
          </a:r>
        </a:p>
      </dgm:t>
    </dgm:pt>
    <dgm:pt modelId="{AD52D422-E5B7-4A1B-9124-0917648A8B16}" type="parTrans" cxnId="{FF72AAA0-F586-433E-8EB4-48A01A3AA7FD}">
      <dgm:prSet/>
      <dgm:spPr/>
      <dgm:t>
        <a:bodyPr/>
        <a:lstStyle/>
        <a:p>
          <a:endParaRPr lang="fr-FR"/>
        </a:p>
      </dgm:t>
    </dgm:pt>
    <dgm:pt modelId="{B7A52079-40CE-496E-989D-9FBAFCC22A51}" type="sibTrans" cxnId="{FF72AAA0-F586-433E-8EB4-48A01A3AA7FD}">
      <dgm:prSet/>
      <dgm:spPr/>
      <dgm:t>
        <a:bodyPr/>
        <a:lstStyle/>
        <a:p>
          <a:endParaRPr lang="fr-FR"/>
        </a:p>
      </dgm:t>
    </dgm:pt>
    <dgm:pt modelId="{1B13D5FA-E373-410F-B6A6-981C729F6216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/>
            <a:t>Codage / Test Unitaire</a:t>
          </a:r>
        </a:p>
      </dgm:t>
    </dgm:pt>
    <dgm:pt modelId="{76B3EE3F-1FA6-40AA-B842-0BE45CABB5D2}" type="parTrans" cxnId="{B6C42AF6-D329-41FD-A6EB-EDC6E465F9E5}">
      <dgm:prSet/>
      <dgm:spPr/>
      <dgm:t>
        <a:bodyPr/>
        <a:lstStyle/>
        <a:p>
          <a:endParaRPr lang="fr-FR"/>
        </a:p>
      </dgm:t>
    </dgm:pt>
    <dgm:pt modelId="{683915F1-7F16-424A-8CB7-F219718D9669}" type="sibTrans" cxnId="{B6C42AF6-D329-41FD-A6EB-EDC6E465F9E5}">
      <dgm:prSet/>
      <dgm:spPr/>
      <dgm:t>
        <a:bodyPr/>
        <a:lstStyle/>
        <a:p>
          <a:endParaRPr lang="fr-FR"/>
        </a:p>
      </dgm:t>
    </dgm:pt>
    <dgm:pt modelId="{30464FC4-EFEA-43C7-BA7E-4AC7424FC7D9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/>
            <a:t>Prise de recul et nouveaux objectifs</a:t>
          </a:r>
        </a:p>
      </dgm:t>
    </dgm:pt>
    <dgm:pt modelId="{DE69A24A-C9A5-4A47-ABDE-E17DCB0BFD9C}" type="parTrans" cxnId="{5DD67B5E-D33E-4269-8327-C5A07C020A1D}">
      <dgm:prSet/>
      <dgm:spPr/>
      <dgm:t>
        <a:bodyPr/>
        <a:lstStyle/>
        <a:p>
          <a:endParaRPr lang="fr-FR"/>
        </a:p>
      </dgm:t>
    </dgm:pt>
    <dgm:pt modelId="{30EA7311-47D9-459E-8E45-E2F41BFE7E25}" type="sibTrans" cxnId="{5DD67B5E-D33E-4269-8327-C5A07C020A1D}">
      <dgm:prSet/>
      <dgm:spPr/>
      <dgm:t>
        <a:bodyPr/>
        <a:lstStyle/>
        <a:p>
          <a:endParaRPr lang="fr-FR"/>
        </a:p>
      </dgm:t>
    </dgm:pt>
    <dgm:pt modelId="{D3CBB49D-F49B-4E2C-B643-0FCE25C75B16}" type="pres">
      <dgm:prSet presAssocID="{ECB6A003-F63D-4C2B-A32F-0F12D57900C6}" presName="Name0" presStyleCnt="0">
        <dgm:presLayoutVars>
          <dgm:chMax val="7"/>
          <dgm:chPref val="7"/>
          <dgm:dir/>
        </dgm:presLayoutVars>
      </dgm:prSet>
      <dgm:spPr/>
    </dgm:pt>
    <dgm:pt modelId="{0B50DD74-A60B-49CC-A3B2-E99A31B54A9C}" type="pres">
      <dgm:prSet presAssocID="{ECB6A003-F63D-4C2B-A32F-0F12D57900C6}" presName="Name1" presStyleCnt="0"/>
      <dgm:spPr/>
    </dgm:pt>
    <dgm:pt modelId="{07515B18-BFAE-46B1-8284-1BAB140F3357}" type="pres">
      <dgm:prSet presAssocID="{ECB6A003-F63D-4C2B-A32F-0F12D57900C6}" presName="cycle" presStyleCnt="0"/>
      <dgm:spPr/>
    </dgm:pt>
    <dgm:pt modelId="{A5F6D68E-A35F-4017-B0CE-BA2B94676A82}" type="pres">
      <dgm:prSet presAssocID="{ECB6A003-F63D-4C2B-A32F-0F12D57900C6}" presName="srcNode" presStyleLbl="node1" presStyleIdx="0" presStyleCnt="4"/>
      <dgm:spPr/>
    </dgm:pt>
    <dgm:pt modelId="{1A359A32-8A9A-4EF8-A586-58E81CD98057}" type="pres">
      <dgm:prSet presAssocID="{ECB6A003-F63D-4C2B-A32F-0F12D57900C6}" presName="conn" presStyleLbl="parChTrans1D2" presStyleIdx="0" presStyleCnt="1"/>
      <dgm:spPr/>
    </dgm:pt>
    <dgm:pt modelId="{412CF877-DA08-4E00-8528-AAC766185C7A}" type="pres">
      <dgm:prSet presAssocID="{ECB6A003-F63D-4C2B-A32F-0F12D57900C6}" presName="extraNode" presStyleLbl="node1" presStyleIdx="0" presStyleCnt="4"/>
      <dgm:spPr/>
    </dgm:pt>
    <dgm:pt modelId="{32B15AA2-29D0-4AC9-AF42-757D869837CF}" type="pres">
      <dgm:prSet presAssocID="{ECB6A003-F63D-4C2B-A32F-0F12D57900C6}" presName="dstNode" presStyleLbl="node1" presStyleIdx="0" presStyleCnt="4"/>
      <dgm:spPr/>
    </dgm:pt>
    <dgm:pt modelId="{008A9234-5057-41D2-9B75-7BFD042E2680}" type="pres">
      <dgm:prSet presAssocID="{1D23D920-5CFF-43FF-8277-B99C5B4186BA}" presName="text_1" presStyleLbl="node1" presStyleIdx="0" presStyleCnt="4">
        <dgm:presLayoutVars>
          <dgm:bulletEnabled val="1"/>
        </dgm:presLayoutVars>
      </dgm:prSet>
      <dgm:spPr/>
    </dgm:pt>
    <dgm:pt modelId="{C9454DC9-E4A9-4162-B254-D2D2424DA4D0}" type="pres">
      <dgm:prSet presAssocID="{1D23D920-5CFF-43FF-8277-B99C5B4186BA}" presName="accent_1" presStyleCnt="0"/>
      <dgm:spPr/>
    </dgm:pt>
    <dgm:pt modelId="{D55B1AF5-EDCE-42CC-93F1-58372133DC69}" type="pres">
      <dgm:prSet presAssocID="{1D23D920-5CFF-43FF-8277-B99C5B4186BA}" presName="accentRepeatNode" presStyleLbl="solidFgAcc1" presStyleIdx="0" presStyleCnt="4"/>
      <dgm:spPr>
        <a:ln>
          <a:solidFill>
            <a:schemeClr val="accent3"/>
          </a:solidFill>
        </a:ln>
      </dgm:spPr>
    </dgm:pt>
    <dgm:pt modelId="{69B34DF5-A0BD-42D3-95A5-353164EA2CF4}" type="pres">
      <dgm:prSet presAssocID="{457D98B3-CAA7-4EC8-B206-4B008D4D3268}" presName="text_2" presStyleLbl="node1" presStyleIdx="1" presStyleCnt="4">
        <dgm:presLayoutVars>
          <dgm:bulletEnabled val="1"/>
        </dgm:presLayoutVars>
      </dgm:prSet>
      <dgm:spPr/>
    </dgm:pt>
    <dgm:pt modelId="{8BEABAEB-5A0D-4AB0-9E16-F2A0A994F7AB}" type="pres">
      <dgm:prSet presAssocID="{457D98B3-CAA7-4EC8-B206-4B008D4D3268}" presName="accent_2" presStyleCnt="0"/>
      <dgm:spPr/>
    </dgm:pt>
    <dgm:pt modelId="{9C093C22-1076-4B63-98F8-2C4616A99E15}" type="pres">
      <dgm:prSet presAssocID="{457D98B3-CAA7-4EC8-B206-4B008D4D3268}" presName="accentRepeatNode" presStyleLbl="solidFgAcc1" presStyleIdx="1" presStyleCnt="4"/>
      <dgm:spPr>
        <a:ln>
          <a:solidFill>
            <a:schemeClr val="accent3"/>
          </a:solidFill>
        </a:ln>
      </dgm:spPr>
    </dgm:pt>
    <dgm:pt modelId="{F0A3BF67-BEC3-4668-AD95-0B29D0B1E73D}" type="pres">
      <dgm:prSet presAssocID="{1B13D5FA-E373-410F-B6A6-981C729F6216}" presName="text_3" presStyleLbl="node1" presStyleIdx="2" presStyleCnt="4">
        <dgm:presLayoutVars>
          <dgm:bulletEnabled val="1"/>
        </dgm:presLayoutVars>
      </dgm:prSet>
      <dgm:spPr/>
    </dgm:pt>
    <dgm:pt modelId="{6593F80C-62F1-47F9-8876-9EB29E226524}" type="pres">
      <dgm:prSet presAssocID="{1B13D5FA-E373-410F-B6A6-981C729F6216}" presName="accent_3" presStyleCnt="0"/>
      <dgm:spPr/>
    </dgm:pt>
    <dgm:pt modelId="{16A489E4-D6DF-4DAC-A4F8-4E8C992E1AD7}" type="pres">
      <dgm:prSet presAssocID="{1B13D5FA-E373-410F-B6A6-981C729F6216}" presName="accentRepeatNode" presStyleLbl="solidFgAcc1" presStyleIdx="2" presStyleCnt="4"/>
      <dgm:spPr>
        <a:ln>
          <a:solidFill>
            <a:schemeClr val="accent3"/>
          </a:solidFill>
        </a:ln>
      </dgm:spPr>
    </dgm:pt>
    <dgm:pt modelId="{0702EE17-1545-4417-A9A3-F5E600D8F72A}" type="pres">
      <dgm:prSet presAssocID="{30464FC4-EFEA-43C7-BA7E-4AC7424FC7D9}" presName="text_4" presStyleLbl="node1" presStyleIdx="3" presStyleCnt="4">
        <dgm:presLayoutVars>
          <dgm:bulletEnabled val="1"/>
        </dgm:presLayoutVars>
      </dgm:prSet>
      <dgm:spPr/>
    </dgm:pt>
    <dgm:pt modelId="{AC6072EE-E76E-4923-A178-5066766D2770}" type="pres">
      <dgm:prSet presAssocID="{30464FC4-EFEA-43C7-BA7E-4AC7424FC7D9}" presName="accent_4" presStyleCnt="0"/>
      <dgm:spPr/>
    </dgm:pt>
    <dgm:pt modelId="{3D196238-D609-4D4B-A165-D53002B10EEA}" type="pres">
      <dgm:prSet presAssocID="{30464FC4-EFEA-43C7-BA7E-4AC7424FC7D9}" presName="accentRepeatNode" presStyleLbl="solidFgAcc1" presStyleIdx="3" presStyleCnt="4"/>
      <dgm:spPr>
        <a:ln>
          <a:solidFill>
            <a:schemeClr val="accent3"/>
          </a:solidFill>
        </a:ln>
      </dgm:spPr>
    </dgm:pt>
  </dgm:ptLst>
  <dgm:cxnLst>
    <dgm:cxn modelId="{E4191435-5816-4B05-AD98-8732CA88CB0B}" type="presOf" srcId="{1B13D5FA-E373-410F-B6A6-981C729F6216}" destId="{F0A3BF67-BEC3-4668-AD95-0B29D0B1E73D}" srcOrd="0" destOrd="0" presId="urn:microsoft.com/office/officeart/2008/layout/VerticalCurvedList"/>
    <dgm:cxn modelId="{CFF7D740-5891-4C10-BB6A-5C796BC48927}" type="presOf" srcId="{457D98B3-CAA7-4EC8-B206-4B008D4D3268}" destId="{69B34DF5-A0BD-42D3-95A5-353164EA2CF4}" srcOrd="0" destOrd="0" presId="urn:microsoft.com/office/officeart/2008/layout/VerticalCurvedList"/>
    <dgm:cxn modelId="{5DD67B5E-D33E-4269-8327-C5A07C020A1D}" srcId="{ECB6A003-F63D-4C2B-A32F-0F12D57900C6}" destId="{30464FC4-EFEA-43C7-BA7E-4AC7424FC7D9}" srcOrd="3" destOrd="0" parTransId="{DE69A24A-C9A5-4A47-ABDE-E17DCB0BFD9C}" sibTransId="{30EA7311-47D9-459E-8E45-E2F41BFE7E25}"/>
    <dgm:cxn modelId="{ACE0AE5E-097A-4763-BCFE-F2D2BB8B4CC6}" type="presOf" srcId="{30464FC4-EFEA-43C7-BA7E-4AC7424FC7D9}" destId="{0702EE17-1545-4417-A9A3-F5E600D8F72A}" srcOrd="0" destOrd="0" presId="urn:microsoft.com/office/officeart/2008/layout/VerticalCurvedList"/>
    <dgm:cxn modelId="{8AE46B6D-2546-43CB-8A88-CAC646F9F8E6}" type="presOf" srcId="{ECB6A003-F63D-4C2B-A32F-0F12D57900C6}" destId="{D3CBB49D-F49B-4E2C-B643-0FCE25C75B16}" srcOrd="0" destOrd="0" presId="urn:microsoft.com/office/officeart/2008/layout/VerticalCurvedList"/>
    <dgm:cxn modelId="{0C32534F-6F06-4C30-8DD4-B4FF0F9A8494}" type="presOf" srcId="{1D23D920-5CFF-43FF-8277-B99C5B4186BA}" destId="{008A9234-5057-41D2-9B75-7BFD042E2680}" srcOrd="0" destOrd="0" presId="urn:microsoft.com/office/officeart/2008/layout/VerticalCurvedList"/>
    <dgm:cxn modelId="{A5CE2372-F020-4DB0-AC78-AA54140C3D40}" srcId="{ECB6A003-F63D-4C2B-A32F-0F12D57900C6}" destId="{1D23D920-5CFF-43FF-8277-B99C5B4186BA}" srcOrd="0" destOrd="0" parTransId="{B83EDC26-C020-49D5-A842-E2C139923A8A}" sibTransId="{690A18A0-87ED-4E28-8437-CBA4A9D174D1}"/>
    <dgm:cxn modelId="{FF72AAA0-F586-433E-8EB4-48A01A3AA7FD}" srcId="{ECB6A003-F63D-4C2B-A32F-0F12D57900C6}" destId="{457D98B3-CAA7-4EC8-B206-4B008D4D3268}" srcOrd="1" destOrd="0" parTransId="{AD52D422-E5B7-4A1B-9124-0917648A8B16}" sibTransId="{B7A52079-40CE-496E-989D-9FBAFCC22A51}"/>
    <dgm:cxn modelId="{631B19E3-42D6-4761-8F63-AD87C5083FFF}" type="presOf" srcId="{690A18A0-87ED-4E28-8437-CBA4A9D174D1}" destId="{1A359A32-8A9A-4EF8-A586-58E81CD98057}" srcOrd="0" destOrd="0" presId="urn:microsoft.com/office/officeart/2008/layout/VerticalCurvedList"/>
    <dgm:cxn modelId="{B6C42AF6-D329-41FD-A6EB-EDC6E465F9E5}" srcId="{ECB6A003-F63D-4C2B-A32F-0F12D57900C6}" destId="{1B13D5FA-E373-410F-B6A6-981C729F6216}" srcOrd="2" destOrd="0" parTransId="{76B3EE3F-1FA6-40AA-B842-0BE45CABB5D2}" sibTransId="{683915F1-7F16-424A-8CB7-F219718D9669}"/>
    <dgm:cxn modelId="{52F741FB-1139-47EE-B0F8-18EFC48210AD}" type="presParOf" srcId="{D3CBB49D-F49B-4E2C-B643-0FCE25C75B16}" destId="{0B50DD74-A60B-49CC-A3B2-E99A31B54A9C}" srcOrd="0" destOrd="0" presId="urn:microsoft.com/office/officeart/2008/layout/VerticalCurvedList"/>
    <dgm:cxn modelId="{3D34C8B4-C16B-434A-9CF4-2CAD9E0E6064}" type="presParOf" srcId="{0B50DD74-A60B-49CC-A3B2-E99A31B54A9C}" destId="{07515B18-BFAE-46B1-8284-1BAB140F3357}" srcOrd="0" destOrd="0" presId="urn:microsoft.com/office/officeart/2008/layout/VerticalCurvedList"/>
    <dgm:cxn modelId="{4B1B3609-F510-41AD-9A4E-A9EC85A2D8ED}" type="presParOf" srcId="{07515B18-BFAE-46B1-8284-1BAB140F3357}" destId="{A5F6D68E-A35F-4017-B0CE-BA2B94676A82}" srcOrd="0" destOrd="0" presId="urn:microsoft.com/office/officeart/2008/layout/VerticalCurvedList"/>
    <dgm:cxn modelId="{60B3258B-423D-48A3-94B7-5F9A5D2C0552}" type="presParOf" srcId="{07515B18-BFAE-46B1-8284-1BAB140F3357}" destId="{1A359A32-8A9A-4EF8-A586-58E81CD98057}" srcOrd="1" destOrd="0" presId="urn:microsoft.com/office/officeart/2008/layout/VerticalCurvedList"/>
    <dgm:cxn modelId="{41EBD300-E15B-42E6-8264-C008A6CC6928}" type="presParOf" srcId="{07515B18-BFAE-46B1-8284-1BAB140F3357}" destId="{412CF877-DA08-4E00-8528-AAC766185C7A}" srcOrd="2" destOrd="0" presId="urn:microsoft.com/office/officeart/2008/layout/VerticalCurvedList"/>
    <dgm:cxn modelId="{020B3216-2DC3-4665-AF9D-C0A9F5734098}" type="presParOf" srcId="{07515B18-BFAE-46B1-8284-1BAB140F3357}" destId="{32B15AA2-29D0-4AC9-AF42-757D869837CF}" srcOrd="3" destOrd="0" presId="urn:microsoft.com/office/officeart/2008/layout/VerticalCurvedList"/>
    <dgm:cxn modelId="{13244854-735A-4B5C-ABA5-8F6118A19597}" type="presParOf" srcId="{0B50DD74-A60B-49CC-A3B2-E99A31B54A9C}" destId="{008A9234-5057-41D2-9B75-7BFD042E2680}" srcOrd="1" destOrd="0" presId="urn:microsoft.com/office/officeart/2008/layout/VerticalCurvedList"/>
    <dgm:cxn modelId="{3AFC40E7-B41D-44B2-96B0-34F06BD624C5}" type="presParOf" srcId="{0B50DD74-A60B-49CC-A3B2-E99A31B54A9C}" destId="{C9454DC9-E4A9-4162-B254-D2D2424DA4D0}" srcOrd="2" destOrd="0" presId="urn:microsoft.com/office/officeart/2008/layout/VerticalCurvedList"/>
    <dgm:cxn modelId="{0CF6B5FC-DDE5-4A5F-A2FC-7E2C1CEE8AF0}" type="presParOf" srcId="{C9454DC9-E4A9-4162-B254-D2D2424DA4D0}" destId="{D55B1AF5-EDCE-42CC-93F1-58372133DC69}" srcOrd="0" destOrd="0" presId="urn:microsoft.com/office/officeart/2008/layout/VerticalCurvedList"/>
    <dgm:cxn modelId="{9CFEAE0E-BDA2-4D97-9F81-A439EB865A4B}" type="presParOf" srcId="{0B50DD74-A60B-49CC-A3B2-E99A31B54A9C}" destId="{69B34DF5-A0BD-42D3-95A5-353164EA2CF4}" srcOrd="3" destOrd="0" presId="urn:microsoft.com/office/officeart/2008/layout/VerticalCurvedList"/>
    <dgm:cxn modelId="{B6284B62-1F2D-49AE-BAD5-8BC5A251C35A}" type="presParOf" srcId="{0B50DD74-A60B-49CC-A3B2-E99A31B54A9C}" destId="{8BEABAEB-5A0D-4AB0-9E16-F2A0A994F7AB}" srcOrd="4" destOrd="0" presId="urn:microsoft.com/office/officeart/2008/layout/VerticalCurvedList"/>
    <dgm:cxn modelId="{A1A67B72-0C3A-4A9B-88F5-1737CDFF3565}" type="presParOf" srcId="{8BEABAEB-5A0D-4AB0-9E16-F2A0A994F7AB}" destId="{9C093C22-1076-4B63-98F8-2C4616A99E15}" srcOrd="0" destOrd="0" presId="urn:microsoft.com/office/officeart/2008/layout/VerticalCurvedList"/>
    <dgm:cxn modelId="{622C0D60-22D7-4CD9-A4E8-D7DF6CA19602}" type="presParOf" srcId="{0B50DD74-A60B-49CC-A3B2-E99A31B54A9C}" destId="{F0A3BF67-BEC3-4668-AD95-0B29D0B1E73D}" srcOrd="5" destOrd="0" presId="urn:microsoft.com/office/officeart/2008/layout/VerticalCurvedList"/>
    <dgm:cxn modelId="{4CB2E544-545B-4B54-855F-42A7824381B5}" type="presParOf" srcId="{0B50DD74-A60B-49CC-A3B2-E99A31B54A9C}" destId="{6593F80C-62F1-47F9-8876-9EB29E226524}" srcOrd="6" destOrd="0" presId="urn:microsoft.com/office/officeart/2008/layout/VerticalCurvedList"/>
    <dgm:cxn modelId="{D981166E-2374-4A79-921C-9C58DAAE5EDA}" type="presParOf" srcId="{6593F80C-62F1-47F9-8876-9EB29E226524}" destId="{16A489E4-D6DF-4DAC-A4F8-4E8C992E1AD7}" srcOrd="0" destOrd="0" presId="urn:microsoft.com/office/officeart/2008/layout/VerticalCurvedList"/>
    <dgm:cxn modelId="{02B4CC2D-13E7-4643-B7EB-7767C0CA098E}" type="presParOf" srcId="{0B50DD74-A60B-49CC-A3B2-E99A31B54A9C}" destId="{0702EE17-1545-4417-A9A3-F5E600D8F72A}" srcOrd="7" destOrd="0" presId="urn:microsoft.com/office/officeart/2008/layout/VerticalCurvedList"/>
    <dgm:cxn modelId="{728EA244-A479-4DDC-8BCD-4D66DF99893B}" type="presParOf" srcId="{0B50DD74-A60B-49CC-A3B2-E99A31B54A9C}" destId="{AC6072EE-E76E-4923-A178-5066766D2770}" srcOrd="8" destOrd="0" presId="urn:microsoft.com/office/officeart/2008/layout/VerticalCurvedList"/>
    <dgm:cxn modelId="{C8F21E0E-1999-4F05-81C0-4E63BC186232}" type="presParOf" srcId="{AC6072EE-E76E-4923-A178-5066766D2770}" destId="{3D196238-D609-4D4B-A165-D53002B10EE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59A32-8A9A-4EF8-A586-58E81CD98057}">
      <dsp:nvSpPr>
        <dsp:cNvPr id="0" name=""/>
        <dsp:cNvSpPr/>
      </dsp:nvSpPr>
      <dsp:spPr>
        <a:xfrm>
          <a:off x="-4340623" y="-665837"/>
          <a:ext cx="5171424" cy="5171424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A9234-5057-41D2-9B75-7BFD042E2680}">
      <dsp:nvSpPr>
        <dsp:cNvPr id="0" name=""/>
        <dsp:cNvSpPr/>
      </dsp:nvSpPr>
      <dsp:spPr>
        <a:xfrm>
          <a:off x="435235" y="295199"/>
          <a:ext cx="5965185" cy="59070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7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Déterminer les objectifs de la journée</a:t>
          </a:r>
        </a:p>
      </dsp:txBody>
      <dsp:txXfrm>
        <a:off x="435235" y="295199"/>
        <a:ext cx="5965185" cy="590707"/>
      </dsp:txXfrm>
    </dsp:sp>
    <dsp:sp modelId="{D55B1AF5-EDCE-42CC-93F1-58372133DC69}">
      <dsp:nvSpPr>
        <dsp:cNvPr id="0" name=""/>
        <dsp:cNvSpPr/>
      </dsp:nvSpPr>
      <dsp:spPr>
        <a:xfrm>
          <a:off x="66043" y="221361"/>
          <a:ext cx="738383" cy="7383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34DF5-A0BD-42D3-95A5-353164EA2CF4}">
      <dsp:nvSpPr>
        <dsp:cNvPr id="0" name=""/>
        <dsp:cNvSpPr/>
      </dsp:nvSpPr>
      <dsp:spPr>
        <a:xfrm>
          <a:off x="773901" y="1181414"/>
          <a:ext cx="5626519" cy="59070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7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Analyse + recherches</a:t>
          </a:r>
        </a:p>
      </dsp:txBody>
      <dsp:txXfrm>
        <a:off x="773901" y="1181414"/>
        <a:ext cx="5626519" cy="590707"/>
      </dsp:txXfrm>
    </dsp:sp>
    <dsp:sp modelId="{9C093C22-1076-4B63-98F8-2C4616A99E15}">
      <dsp:nvSpPr>
        <dsp:cNvPr id="0" name=""/>
        <dsp:cNvSpPr/>
      </dsp:nvSpPr>
      <dsp:spPr>
        <a:xfrm>
          <a:off x="404709" y="1107575"/>
          <a:ext cx="738383" cy="7383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3BF67-BEC3-4668-AD95-0B29D0B1E73D}">
      <dsp:nvSpPr>
        <dsp:cNvPr id="0" name=""/>
        <dsp:cNvSpPr/>
      </dsp:nvSpPr>
      <dsp:spPr>
        <a:xfrm>
          <a:off x="773901" y="2067628"/>
          <a:ext cx="5626519" cy="59070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7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Codage / Test Unitaire</a:t>
          </a:r>
        </a:p>
      </dsp:txBody>
      <dsp:txXfrm>
        <a:off x="773901" y="2067628"/>
        <a:ext cx="5626519" cy="590707"/>
      </dsp:txXfrm>
    </dsp:sp>
    <dsp:sp modelId="{16A489E4-D6DF-4DAC-A4F8-4E8C992E1AD7}">
      <dsp:nvSpPr>
        <dsp:cNvPr id="0" name=""/>
        <dsp:cNvSpPr/>
      </dsp:nvSpPr>
      <dsp:spPr>
        <a:xfrm>
          <a:off x="404709" y="1993790"/>
          <a:ext cx="738383" cy="7383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2EE17-1545-4417-A9A3-F5E600D8F72A}">
      <dsp:nvSpPr>
        <dsp:cNvPr id="0" name=""/>
        <dsp:cNvSpPr/>
      </dsp:nvSpPr>
      <dsp:spPr>
        <a:xfrm>
          <a:off x="435235" y="2953842"/>
          <a:ext cx="5965185" cy="59070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87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Prise de recul et nouveaux objectifs</a:t>
          </a:r>
        </a:p>
      </dsp:txBody>
      <dsp:txXfrm>
        <a:off x="435235" y="2953842"/>
        <a:ext cx="5965185" cy="590707"/>
      </dsp:txXfrm>
    </dsp:sp>
    <dsp:sp modelId="{3D196238-D609-4D4B-A165-D53002B10EEA}">
      <dsp:nvSpPr>
        <dsp:cNvPr id="0" name=""/>
        <dsp:cNvSpPr/>
      </dsp:nvSpPr>
      <dsp:spPr>
        <a:xfrm>
          <a:off x="66043" y="2880004"/>
          <a:ext cx="738383" cy="7383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8A539-1258-49E5-A964-491BCAD58886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D1BA3-8B61-460B-8434-28A97EE8B8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5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DE3EA-19DF-4F25-8CD0-50549A7BD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A65828-2FBE-4241-A291-5D325FAFF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9326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10D3D-543F-4128-824E-B5DEAE9D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98FAC7-2A2A-45C0-AEA7-D307C8319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92E35-6341-417C-8116-48881550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E9F261-2ACE-4B38-AC89-AA6A5CD9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B7CC69-2DB7-4878-A911-F6E220DF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7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8E23AD-2973-4617-ACB2-32AE6FF92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5EBCCE-C0EC-4E0F-BF2B-22095EDDB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D00919-0CAF-4B25-9B5F-BF0F6B86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609864-F305-46C6-9E8E-6BB0C228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703C40-5954-48B1-9C83-7B02EEB4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36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7D922-3DBF-4164-98AF-675BDEFA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74F0A5-FA44-425A-A0B0-0A01F8C1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9C600F-5769-4AA7-83C0-81809B47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6AF99B-381B-4BAA-AA85-B7AE28F3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76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452AE-0A74-44F5-8068-B726C6B1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6CEFAD-CF3D-4739-AECF-C800C7182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04F3CD-AB0C-410A-991C-955CE214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D629B4-5104-4C42-AE61-592B95EC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0CD9C-B3F4-458C-9158-45FCEC723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61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7103E-BD30-4D70-A800-E8C0E7CB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76555F-1F0B-42C3-B6EB-897D0427B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07FDF3-095A-4F7E-B9F3-09C5BA4F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941A19-201A-4E1E-8383-D849DCFC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CDD789-FB9B-4AC2-9F57-D6F04A5D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6EF692-CCE4-42B4-BEA9-B07F3C6F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94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069DB-717D-430D-8870-43515FD02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1F1664-C864-467C-9AD2-E277A2D4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577D45-C778-4CF9-9ECE-4E590295F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E0535E-BDC3-4553-A649-00CD28B94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6AFC0FF-AD5D-4400-A18C-87172CD2C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29CB82-B804-4A4C-A0C5-C474853B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41DEC9-435B-4C96-B6C0-B0E61266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9435380-E0CE-41DE-A6CF-FCA7E5A3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37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88726-9C50-4682-B0CA-08F9BF62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5E4AD2-321F-4FAF-B190-73E8ADC1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71BCEE-20C7-48FB-8045-01C1E9C8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EF0305-60E2-4612-8102-2DFDB736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0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DFF6CED-422C-4A24-8917-5DFBE05A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B7E386-B516-414B-8137-9C910ED3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682BCE-5915-4572-9E78-F681D5D1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34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370B8-B498-4737-8AF0-4943E983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9D8480-9000-4B9B-9400-1569204D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4F893A-3CC4-469C-A4D2-08877637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81D41-0F29-4D3F-A8E9-C845E12C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9AF2D2-B1AC-48B6-83FA-6428219F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AB58C3-4814-4B4E-B5D2-F2839626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63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11994-DE7F-419E-930C-00432450C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8CFD1AB-8DB0-4A14-B092-DE3AF4326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8E2BB7-2490-4913-88C8-76C889D7D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FEBCFB-3E31-4DAD-A9D3-2E663D37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7625" y="635346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B15799-1D5F-48B1-BAB5-D809698C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EIBEL Quentin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242921-5A99-4122-B34E-F7FD1ED1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3ADE1F-D8BC-4C0C-9DB5-388C4409F05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34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2F2023F-14E1-4ABA-A0DB-564120DD0C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97226AA-8209-4F7D-8FA6-DA5F659FC5AA}"/>
              </a:ext>
            </a:extLst>
          </p:cNvPr>
          <p:cNvSpPr txBox="1"/>
          <p:nvPr userDrawn="1"/>
        </p:nvSpPr>
        <p:spPr>
          <a:xfrm>
            <a:off x="0" y="6488668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EIBEL Quentin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D1BA57-995F-4F0F-B2C7-F3EDD6F633EE}"/>
              </a:ext>
            </a:extLst>
          </p:cNvPr>
          <p:cNvSpPr txBox="1"/>
          <p:nvPr userDrawn="1"/>
        </p:nvSpPr>
        <p:spPr>
          <a:xfrm>
            <a:off x="10284824" y="6488668"/>
            <a:ext cx="20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 2018 - 2019</a:t>
            </a:r>
          </a:p>
        </p:txBody>
      </p:sp>
    </p:spTree>
    <p:extLst>
      <p:ext uri="{BB962C8B-B14F-4D97-AF65-F5344CB8AC3E}">
        <p14:creationId xmlns:p14="http://schemas.microsoft.com/office/powerpoint/2010/main" val="252798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e-education.fr/index.php/tous-les-articles-er-ressources/articles-informatiques/953-sondage-faut-il-enseigner-le-code-informatique-a-l-eco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SS3_and_HTML5_logos_and_wordmarks.svg" TargetMode="External"/><Relationship Id="rId3" Type="http://schemas.openxmlformats.org/officeDocument/2006/relationships/hyperlink" Target="https://de.wikipedia.org/wiki/Datei:Microsoft_SQL_Server_Logo.svg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hyperlink" Target="https://es.wikipedia.org/wiki/C_Sharp" TargetMode="External"/><Relationship Id="rId10" Type="http://schemas.openxmlformats.org/officeDocument/2006/relationships/hyperlink" Target="https://de.wikipedia.org/wiki/Datei:Microsoft_Visual_Studio_2010_Logo.sv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pixabay.com/fr/plus-inscrivez-vous-vert-mark-24844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C531FC6-DC94-429A-8DF8-1CCB6BC7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2DEEC29-0BC9-4372-9A00-483EF6465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8455"/>
            <a:ext cx="9144000" cy="2387600"/>
          </a:xfrm>
        </p:spPr>
        <p:txBody>
          <a:bodyPr/>
          <a:lstStyle/>
          <a:p>
            <a:r>
              <a:rPr lang="fr-FR" dirty="0"/>
              <a:t>Présentation projet sondage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400E1A33-2AA0-4DBB-9FAE-4BE214F23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0950"/>
            <a:ext cx="9144000" cy="1655762"/>
          </a:xfrm>
        </p:spPr>
        <p:txBody>
          <a:bodyPr/>
          <a:lstStyle/>
          <a:p>
            <a:r>
              <a:rPr lang="fr-FR" dirty="0"/>
              <a:t>CCI CAMPUS 2018-2019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744515-D929-4A0B-B93D-11D4E80CE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67" y="559811"/>
            <a:ext cx="1905266" cy="190526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6C81C08-1AD8-4C85-BC44-0B73EAE77488}"/>
              </a:ext>
            </a:extLst>
          </p:cNvPr>
          <p:cNvSpPr txBox="1"/>
          <p:nvPr/>
        </p:nvSpPr>
        <p:spPr>
          <a:xfrm>
            <a:off x="0" y="6488668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EIBEL Quentin</a:t>
            </a:r>
          </a:p>
        </p:txBody>
      </p:sp>
    </p:spTree>
    <p:extLst>
      <p:ext uri="{BB962C8B-B14F-4D97-AF65-F5344CB8AC3E}">
        <p14:creationId xmlns:p14="http://schemas.microsoft.com/office/powerpoint/2010/main" val="174653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53F6F0-FF4B-4734-BDF7-68AA4F94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44589" cy="801824"/>
          </a:xfrm>
        </p:spPr>
        <p:txBody>
          <a:bodyPr/>
          <a:lstStyle/>
          <a:p>
            <a:r>
              <a:rPr lang="fr-FR" dirty="0"/>
              <a:t>Plan de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7F8ED4-159A-4AA2-930F-BAA69A5C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2661"/>
          </a:xfrm>
        </p:spPr>
        <p:txBody>
          <a:bodyPr/>
          <a:lstStyle/>
          <a:p>
            <a:r>
              <a:rPr lang="fr-FR" dirty="0"/>
              <a:t>Introduction</a:t>
            </a:r>
          </a:p>
          <a:p>
            <a:r>
              <a:rPr lang="fr-FR" dirty="0"/>
              <a:t>Technologies utilisées</a:t>
            </a:r>
          </a:p>
          <a:p>
            <a:r>
              <a:rPr lang="fr-FR" dirty="0"/>
              <a:t>Gestion de projet</a:t>
            </a:r>
          </a:p>
          <a:p>
            <a:r>
              <a:rPr lang="fr-FR" dirty="0"/>
              <a:t>Démonstration</a:t>
            </a:r>
          </a:p>
          <a:p>
            <a:r>
              <a:rPr lang="fr-FR" dirty="0"/>
              <a:t>Difficultés rencontrées </a:t>
            </a:r>
            <a:r>
              <a:rPr lang="fr-FR"/>
              <a:t>| Points </a:t>
            </a:r>
            <a:r>
              <a:rPr lang="fr-FR" dirty="0"/>
              <a:t>positifs</a:t>
            </a:r>
          </a:p>
          <a:p>
            <a:r>
              <a:rPr lang="fr-FR" dirty="0"/>
              <a:t>Bilan personnel |Conclusion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21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763E050-C257-477C-849F-512EEB2A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	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897AE46-A082-43F9-AF61-9193B5F9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Sondage en ligne</a:t>
            </a:r>
          </a:p>
          <a:p>
            <a:pPr>
              <a:lnSpc>
                <a:spcPct val="150000"/>
              </a:lnSpc>
            </a:pPr>
            <a:r>
              <a:rPr lang="fr-FR" dirty="0"/>
              <a:t>Sujet imposé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6A9612-E544-4287-BBAE-ADE061B25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0012" y="1690688"/>
            <a:ext cx="39909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1456FD8-D280-4F08-AA78-B48A05F8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Technologies utilisées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35C183B-81CB-4E33-ADCC-8B357362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0686" y="321734"/>
            <a:ext cx="2331992" cy="18947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93BDF80-4719-4255-8BFD-A372AD790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45406" y="321734"/>
            <a:ext cx="1894743" cy="189474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460A97-FB18-48B9-9735-88706DAEC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6" y="2534447"/>
            <a:ext cx="3296071" cy="175790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D7AA647-A737-4159-8E26-3936EB6D8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34160" y="2534447"/>
            <a:ext cx="2717236" cy="17594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E5D16D8-18C1-4803-A68E-821D4AC47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200034" y="2626170"/>
            <a:ext cx="3688120" cy="157667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6BD48F27-6323-41EE-B37B-3668D2797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77" y="267249"/>
            <a:ext cx="2388499" cy="17933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0501C8B-3DA6-4ACC-931E-06334AA8E7F1}"/>
              </a:ext>
            </a:extLst>
          </p:cNvPr>
          <p:cNvSpPr txBox="1"/>
          <p:nvPr/>
        </p:nvSpPr>
        <p:spPr>
          <a:xfrm>
            <a:off x="9533327" y="2027113"/>
            <a:ext cx="106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+mj-lt"/>
              </a:rPr>
              <a:t>Balsamiq</a:t>
            </a:r>
          </a:p>
        </p:txBody>
      </p:sp>
    </p:spTree>
    <p:extLst>
      <p:ext uri="{BB962C8B-B14F-4D97-AF65-F5344CB8AC3E}">
        <p14:creationId xmlns:p14="http://schemas.microsoft.com/office/powerpoint/2010/main" val="77724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6787CB-C7F0-4099-853B-25240AF6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EE11F957-77C9-49F4-978F-DC9DB2100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344845"/>
              </p:ext>
            </p:extLst>
          </p:nvPr>
        </p:nvGraphicFramePr>
        <p:xfrm>
          <a:off x="2869967" y="1666876"/>
          <a:ext cx="6452066" cy="383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5CA4649C-6423-46C7-9C3F-CA7725584556}"/>
              </a:ext>
            </a:extLst>
          </p:cNvPr>
          <p:cNvSpPr txBox="1"/>
          <p:nvPr/>
        </p:nvSpPr>
        <p:spPr>
          <a:xfrm>
            <a:off x="3077595" y="2059587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5%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703AED6-800B-4AA6-9301-5DD978321175}"/>
              </a:ext>
            </a:extLst>
          </p:cNvPr>
          <p:cNvSpPr txBox="1"/>
          <p:nvPr/>
        </p:nvSpPr>
        <p:spPr>
          <a:xfrm>
            <a:off x="3372169" y="2954184"/>
            <a:ext cx="6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30%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0A19F9A-D3CE-4735-962A-9424BE30D75D}"/>
              </a:ext>
            </a:extLst>
          </p:cNvPr>
          <p:cNvSpPr txBox="1"/>
          <p:nvPr/>
        </p:nvSpPr>
        <p:spPr>
          <a:xfrm>
            <a:off x="3372169" y="3848781"/>
            <a:ext cx="6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60%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9993F0C-7A68-4132-86C2-E3548349D52D}"/>
              </a:ext>
            </a:extLst>
          </p:cNvPr>
          <p:cNvSpPr txBox="1"/>
          <p:nvPr/>
        </p:nvSpPr>
        <p:spPr>
          <a:xfrm>
            <a:off x="3062156" y="4734669"/>
            <a:ext cx="5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5%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1CA5BE4-C7EB-498E-ACB8-7CB94BFFA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02" y="2646024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29B0733-4662-458F-8864-53779464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DÉMONSTRATION</a:t>
            </a:r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592D8B-BB66-487D-9AED-0746B9DCC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689" b="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551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02A41090-13A3-460A-ACDE-2F85BF0D0CD5}"/>
              </a:ext>
            </a:extLst>
          </p:cNvPr>
          <p:cNvSpPr/>
          <p:nvPr/>
        </p:nvSpPr>
        <p:spPr>
          <a:xfrm>
            <a:off x="6393256" y="1189487"/>
            <a:ext cx="4725594" cy="381421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BF83383A-3625-413E-A83A-050EBCA864FA}"/>
              </a:ext>
            </a:extLst>
          </p:cNvPr>
          <p:cNvSpPr/>
          <p:nvPr/>
        </p:nvSpPr>
        <p:spPr>
          <a:xfrm>
            <a:off x="1237850" y="1154269"/>
            <a:ext cx="4256884" cy="3458058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72D16ED-581E-400A-B352-756E695C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Bilan de projet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6A95C4-9CB0-4DD9-9D06-B0E6446C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513" y="1047284"/>
            <a:ext cx="5157787" cy="823912"/>
          </a:xfrm>
        </p:spPr>
        <p:txBody>
          <a:bodyPr/>
          <a:lstStyle/>
          <a:p>
            <a:r>
              <a:rPr lang="fr-FR" dirty="0"/>
              <a:t>Difficultés rencontrées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A431142-2A01-4D3E-969A-0B020509B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6597" y="1929699"/>
            <a:ext cx="5157787" cy="2415268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fr-FR" dirty="0"/>
              <a:t> Organisation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fr-FR" dirty="0"/>
              <a:t> Langage Asp.NET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fr-FR" dirty="0"/>
              <a:t> Compréhension liaisons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14D9258-7AC5-4F60-BA17-3DCBF0E4C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461" y="986282"/>
            <a:ext cx="5183188" cy="823912"/>
          </a:xfrm>
        </p:spPr>
        <p:txBody>
          <a:bodyPr/>
          <a:lstStyle/>
          <a:p>
            <a:r>
              <a:rPr lang="fr-FR" dirty="0"/>
              <a:t>Points positifs / enrichissement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B26FFA8-CF4A-4134-9929-FE9BE24F9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0031" y="1832190"/>
            <a:ext cx="5183188" cy="3684588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FR" dirty="0"/>
              <a:t>Tout seul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FR" dirty="0"/>
              <a:t> Langage intuitif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FR" dirty="0"/>
              <a:t> Bon support de cours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FR" dirty="0"/>
              <a:t> Expérience personnelle</a:t>
            </a:r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fr-FR" dirty="0"/>
          </a:p>
          <a:p>
            <a:pPr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fr-FR" dirty="0"/>
          </a:p>
          <a:p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57963F5-8421-406C-9B1D-AA73E4C9F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417336"/>
            <a:ext cx="11366500" cy="39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3A0FE71C-8AE4-445F-A03A-E53A2611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900" y="1558925"/>
            <a:ext cx="3378200" cy="815975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9" name="Titre 7">
            <a:extLst>
              <a:ext uri="{FF2B5EF4-FFF2-40B4-BE49-F238E27FC236}">
                <a16:creationId xmlns:a16="http://schemas.microsoft.com/office/drawing/2014/main" id="{9589DAF6-1D34-4B2A-B36F-A233E71D34DE}"/>
              </a:ext>
            </a:extLst>
          </p:cNvPr>
          <p:cNvSpPr txBox="1">
            <a:spLocks/>
          </p:cNvSpPr>
          <p:nvPr/>
        </p:nvSpPr>
        <p:spPr>
          <a:xfrm>
            <a:off x="400050" y="4035425"/>
            <a:ext cx="11391900" cy="815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4017394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104</Words>
  <Application>Microsoft Office PowerPoint</Application>
  <PresentationFormat>Grand écran</PresentationFormat>
  <Paragraphs>38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projet sondage</vt:lpstr>
      <vt:lpstr>Plan de présentation</vt:lpstr>
      <vt:lpstr>Introduction </vt:lpstr>
      <vt:lpstr>Technologies utilisées</vt:lpstr>
      <vt:lpstr>Gestion de projet</vt:lpstr>
      <vt:lpstr>DÉMONSTRATION</vt:lpstr>
      <vt:lpstr>Bilan de projet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sondage</dc:title>
  <dc:creator>EIBEL Quentin</dc:creator>
  <cp:lastModifiedBy>EIBEL Quentin</cp:lastModifiedBy>
  <cp:revision>11</cp:revision>
  <dcterms:created xsi:type="dcterms:W3CDTF">2019-04-23T07:44:33Z</dcterms:created>
  <dcterms:modified xsi:type="dcterms:W3CDTF">2019-04-23T09:22:22Z</dcterms:modified>
</cp:coreProperties>
</file>